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8" r:id="rId13"/>
    <p:sldId id="276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7DF5C73-DFC1-484D-8072-8EA854684C82}" type="datetimeFigureOut">
              <a:rPr lang="uk-UA" smtClean="0"/>
              <a:pPr/>
              <a:t>01.12.2020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31FD8BB-B0E0-4BC1-8DB9-E14F8D23454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5.ua/suspilstvo/vil-tse-ne-vyrok-istoriia-infikovanoi-zhinky-ta-chudovoi-materi-dvokh-ditei-160469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%20&#1075;&#1088;&#1091;&#1076;&#1085;&#1103;\&#1055;&#1077;&#1088;&#1077;&#1084;&#1086;&#1078;&#1077;&#1084;&#1086;%20&#1057;&#1053;&#1030;&#1044;%20&#1088;&#1072;&#1079;&#1086;&#1084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980728"/>
            <a:ext cx="6532240" cy="1894362"/>
          </a:xfrm>
        </p:spPr>
        <p:txBody>
          <a:bodyPr>
            <a:noAutofit/>
          </a:bodyPr>
          <a:lstStyle/>
          <a:p>
            <a:pPr algn="ctr"/>
            <a:r>
              <a:rPr lang="uk-UA" sz="7200" dirty="0" smtClean="0">
                <a:solidFill>
                  <a:srgbClr val="FF0000"/>
                </a:solidFill>
              </a:rPr>
              <a:t>Життя з ВІЛ</a:t>
            </a:r>
            <a:endParaRPr lang="uk-UA" sz="7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717032"/>
            <a:ext cx="5832648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Безперервний прийом </a:t>
            </a:r>
            <a:r>
              <a:rPr lang="uk-UA" sz="2800" b="1" dirty="0" err="1" smtClean="0">
                <a:solidFill>
                  <a:srgbClr val="FF0000"/>
                </a:solidFill>
              </a:rPr>
              <a:t>АРТ</a:t>
            </a:r>
            <a:r>
              <a:rPr lang="uk-UA" sz="2800" b="1" dirty="0" smtClean="0">
                <a:solidFill>
                  <a:srgbClr val="FF0000"/>
                </a:solidFill>
              </a:rPr>
              <a:t> дозволяє людині з ВІЛ жити повноцінним життям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38815703_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8315645" cy="46805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G:\1 грудня\inf_AIDS_10.20_A4_300dpi_rg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010525" cy="38195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22108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hlinkClick r:id="rId2"/>
              </a:rPr>
              <a:t>https://www.5.ua/suspilstvo/vil-tse-ne-vyrok-istoriia-infikovanoi-zhinky-ta-chudovoi-materi-dvokh-ditei-160469.html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620688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ВІЛ – це не вирок: Історія інфікованої жінки та чудової матері двох дітей 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Загальнонаціональна гаряча лінія з питань ВІЛ </a:t>
            </a:r>
            <a:r>
              <a:rPr lang="uk-UA" b="1" dirty="0" err="1" smtClean="0">
                <a:solidFill>
                  <a:srgbClr val="FF0000"/>
                </a:solidFill>
              </a:rPr>
              <a:t>СНІДу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https://www.helpme.com.ua/articles/img/9390063-garyacha-liniya-vil-snid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79208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Переможемо СНІД разом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Коли світ вперше зіткнувся з ВІЛ-інфекцією?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Рисунок 4" descr="SIV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13690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260648"/>
            <a:ext cx="7467600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В</a:t>
            </a:r>
            <a:r>
              <a:rPr lang="uk-UA" sz="3600" b="1" dirty="0" smtClean="0"/>
              <a:t>ірус</a:t>
            </a:r>
            <a:endParaRPr lang="uk-UA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</a:t>
            </a:r>
            <a:r>
              <a:rPr lang="uk-UA" sz="3600" b="1" dirty="0" smtClean="0"/>
              <a:t>мунодефіциту</a:t>
            </a:r>
            <a:endParaRPr lang="uk-UA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Л</a:t>
            </a:r>
            <a:r>
              <a:rPr lang="uk-UA" sz="3600" b="1" dirty="0" smtClean="0"/>
              <a:t>юдини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2708920"/>
            <a:ext cx="7467600" cy="2952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uk-UA" sz="3600" b="1" dirty="0" smtClean="0">
                <a:solidFill>
                  <a:srgbClr val="FF0000"/>
                </a:solidFill>
              </a:rPr>
              <a:t>С</a:t>
            </a:r>
            <a:r>
              <a:rPr lang="uk-UA" sz="3600" b="1" dirty="0" smtClean="0"/>
              <a:t>индром</a:t>
            </a:r>
            <a:endParaRPr lang="uk-UA" sz="3600" b="1" dirty="0" smtClean="0">
              <a:solidFill>
                <a:srgbClr val="FF0000"/>
              </a:solidFill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абутого</a:t>
            </a:r>
            <a:endParaRPr kumimoji="0" lang="uk-UA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uk-UA" sz="3600" b="1" dirty="0" err="1" smtClean="0">
                <a:solidFill>
                  <a:srgbClr val="FF0000"/>
                </a:solidFill>
              </a:rPr>
              <a:t>І</a:t>
            </a:r>
            <a:r>
              <a:rPr lang="uk-UA" sz="3600" b="1" dirty="0" err="1" smtClean="0"/>
              <a:t>муно</a:t>
            </a:r>
            <a:endParaRPr lang="uk-UA" sz="3600" b="1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ефіциту</a:t>
            </a:r>
            <a:endParaRPr kumimoji="0" lang="uk-UA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Клітина, інфікована ВІЛ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700808"/>
            <a:ext cx="54006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Міфи про передачу ВІЛ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G:\1 грудня\1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4885134" cy="4885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ВІЛ передається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564904"/>
            <a:ext cx="7467600" cy="3909048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Через кров</a:t>
            </a:r>
          </a:p>
          <a:p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smtClean="0">
                <a:solidFill>
                  <a:srgbClr val="FF0000"/>
                </a:solidFill>
              </a:rPr>
              <a:t>Статевим шляхом</a:t>
            </a:r>
          </a:p>
          <a:p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err="1" smtClean="0">
                <a:solidFill>
                  <a:srgbClr val="FF0000"/>
                </a:solidFill>
              </a:rPr>
              <a:t>Перинатальним</a:t>
            </a:r>
            <a:r>
              <a:rPr lang="uk-UA" sz="3200" b="1" dirty="0" smtClean="0">
                <a:solidFill>
                  <a:srgbClr val="FF0000"/>
                </a:solidFill>
              </a:rPr>
              <a:t> шляхом</a:t>
            </a:r>
            <a:endParaRPr lang="uk-UA" sz="3200" b="1" dirty="0">
              <a:solidFill>
                <a:srgbClr val="FF0000"/>
              </a:solidFill>
            </a:endParaRPr>
          </a:p>
        </p:txBody>
      </p:sp>
      <p:pic>
        <p:nvPicPr>
          <p:cNvPr id="2052" name="Picture 4" descr="G:\1 грудня\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4588" y="1988840"/>
            <a:ext cx="3522255" cy="24907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488832" cy="301034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</a:rPr>
              <a:t>Заходи профілактики.</a:t>
            </a:r>
            <a:br>
              <a:rPr lang="uk-UA" sz="5400" b="1" dirty="0" smtClean="0">
                <a:solidFill>
                  <a:srgbClr val="FF0000"/>
                </a:solidFill>
              </a:rPr>
            </a:br>
            <a:r>
              <a:rPr lang="uk-UA" sz="5400" b="1" dirty="0" smtClean="0">
                <a:solidFill>
                  <a:srgbClr val="FF0000"/>
                </a:solidFill>
              </a:rPr>
              <a:t>Основна умова – Ваша уважність!</a:t>
            </a:r>
            <a:endParaRPr lang="uk-UA" sz="5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G:\1 грудня\li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429000"/>
            <a:ext cx="6267450" cy="30194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Як виявити ВІЛ?</a:t>
            </a:r>
            <a:endParaRPr lang="uk-UA" sz="44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G:\1 грудня\47030502_2156821004370236_7280663375736995840_n.jpg"/>
          <p:cNvPicPr>
            <a:picLocks noChangeAspect="1" noChangeArrowheads="1"/>
          </p:cNvPicPr>
          <p:nvPr/>
        </p:nvPicPr>
        <p:blipFill>
          <a:blip r:embed="rId2" cstate="print"/>
          <a:srcRect b="11146"/>
          <a:stretch>
            <a:fillRect/>
          </a:stretch>
        </p:blipFill>
        <p:spPr bwMode="auto">
          <a:xfrm>
            <a:off x="899592" y="1340768"/>
            <a:ext cx="6619875" cy="43924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5877272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u="sng" dirty="0" smtClean="0">
                <a:solidFill>
                  <a:srgbClr val="FF0000"/>
                </a:solidFill>
              </a:rPr>
              <a:t>ПРОЙДИ ТЕСТ НА ВІЛ</a:t>
            </a:r>
            <a:endParaRPr lang="uk-UA" sz="32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Де пройти тест?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412776"/>
            <a:ext cx="7467600" cy="4341096"/>
          </a:xfrm>
        </p:spPr>
        <p:txBody>
          <a:bodyPr/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У свого сімейного лікаря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У кабінетах </a:t>
            </a:r>
            <a:r>
              <a:rPr lang="uk-UA" sz="3200" b="1" dirty="0" err="1" smtClean="0">
                <a:solidFill>
                  <a:srgbClr val="FF0000"/>
                </a:solidFill>
              </a:rPr>
              <a:t>“Довіри”</a:t>
            </a:r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smtClean="0">
                <a:solidFill>
                  <a:srgbClr val="FF0000"/>
                </a:solidFill>
              </a:rPr>
              <a:t>Кабінетах інфекційних захворювань поліклініки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В мобільних амбулаторіях</a:t>
            </a:r>
          </a:p>
          <a:p>
            <a:endParaRPr lang="uk-UA" dirty="0"/>
          </a:p>
        </p:txBody>
      </p:sp>
      <p:pic>
        <p:nvPicPr>
          <p:cNvPr id="4" name="Рисунок 3" descr="https://phc.org.ua/sites/default/files/uploads/images/shutterstock_1108176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93096"/>
            <a:ext cx="8028384" cy="226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47</TotalTime>
  <Words>94</Words>
  <Application>Microsoft Office PowerPoint</Application>
  <PresentationFormat>Экран (4:3)</PresentationFormat>
  <Paragraphs>28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Життя з ВІЛ</vt:lpstr>
      <vt:lpstr>Слайд 2</vt:lpstr>
      <vt:lpstr>Коли світ вперше зіткнувся з ВІЛ-інфекцією?</vt:lpstr>
      <vt:lpstr>Слайд 4</vt:lpstr>
      <vt:lpstr>Міфи про передачу ВІЛ</vt:lpstr>
      <vt:lpstr>ВІЛ передається</vt:lpstr>
      <vt:lpstr>Заходи профілактики. Основна умова – Ваша уважність!</vt:lpstr>
      <vt:lpstr>Як виявити ВІЛ?</vt:lpstr>
      <vt:lpstr>Де пройти тест?</vt:lpstr>
      <vt:lpstr>Безперервний прийом АРТ дозволяє людині з ВІЛ жити повноцінним життям</vt:lpstr>
      <vt:lpstr>Слайд 11</vt:lpstr>
      <vt:lpstr>https://www.5.ua/suspilstvo/vil-tse-ne-vyrok-istoriia-infikovanoi-zhinky-ta-chudovoi-materi-dvokh-ditei-160469.html </vt:lpstr>
      <vt:lpstr>Загальнонаціональна гаряча лінія з питань ВІЛ СНІДу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Життя з ВІЛ</dc:title>
  <dc:creator>viktoria72</dc:creator>
  <cp:lastModifiedBy>viktoria72</cp:lastModifiedBy>
  <cp:revision>8</cp:revision>
  <dcterms:created xsi:type="dcterms:W3CDTF">2020-11-30T10:36:35Z</dcterms:created>
  <dcterms:modified xsi:type="dcterms:W3CDTF">2020-12-01T08:17:42Z</dcterms:modified>
</cp:coreProperties>
</file>